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9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5E39-2A46-42B2-AB85-6ABEAA9A658E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92BC8-0E60-49E9-A639-BE3604706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72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5E39-2A46-42B2-AB85-6ABEAA9A658E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92BC8-0E60-49E9-A639-BE3604706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5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5E39-2A46-42B2-AB85-6ABEAA9A658E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92BC8-0E60-49E9-A639-BE3604706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41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5E39-2A46-42B2-AB85-6ABEAA9A658E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92BC8-0E60-49E9-A639-BE3604706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729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5E39-2A46-42B2-AB85-6ABEAA9A658E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92BC8-0E60-49E9-A639-BE3604706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65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5E39-2A46-42B2-AB85-6ABEAA9A658E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92BC8-0E60-49E9-A639-BE3604706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63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5E39-2A46-42B2-AB85-6ABEAA9A658E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92BC8-0E60-49E9-A639-BE3604706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56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5E39-2A46-42B2-AB85-6ABEAA9A658E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92BC8-0E60-49E9-A639-BE3604706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1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5E39-2A46-42B2-AB85-6ABEAA9A658E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92BC8-0E60-49E9-A639-BE3604706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30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5E39-2A46-42B2-AB85-6ABEAA9A658E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92BC8-0E60-49E9-A639-BE3604706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9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5E39-2A46-42B2-AB85-6ABEAA9A658E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792BC8-0E60-49E9-A639-BE3604706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75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05E39-2A46-42B2-AB85-6ABEAA9A658E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92BC8-0E60-49E9-A639-BE3604706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7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3" y="1643063"/>
            <a:ext cx="8880537" cy="292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1490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52400"/>
            <a:ext cx="8776295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163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"/>
            <a:ext cx="8839200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163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81000"/>
            <a:ext cx="89916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163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04789"/>
            <a:ext cx="8991600" cy="6196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163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9" y="581025"/>
            <a:ext cx="8877141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163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"/>
            <a:ext cx="9122553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8422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57238"/>
            <a:ext cx="8915400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8422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1913"/>
            <a:ext cx="8915400" cy="673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8422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905000"/>
            <a:ext cx="88392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8422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76263"/>
            <a:ext cx="89916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8422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3" y="762000"/>
            <a:ext cx="8762997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163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33400"/>
            <a:ext cx="8839200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8422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33400"/>
            <a:ext cx="89154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8422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57225"/>
            <a:ext cx="8972550" cy="554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8422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47688"/>
            <a:ext cx="8839200" cy="576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8422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24000"/>
            <a:ext cx="8991600" cy="246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8422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661988"/>
            <a:ext cx="8991599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5305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62000"/>
            <a:ext cx="8839200" cy="529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5305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85800"/>
            <a:ext cx="8763000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5305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90600"/>
            <a:ext cx="8839200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5305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7309"/>
            <a:ext cx="8763000" cy="6704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5305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776288"/>
            <a:ext cx="8562975" cy="530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163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33" y="304800"/>
            <a:ext cx="8762533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7803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4825"/>
            <a:ext cx="9067799" cy="581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6113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457200"/>
            <a:ext cx="8991599" cy="584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7803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40" y="381000"/>
            <a:ext cx="8858719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7803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514350"/>
            <a:ext cx="8991599" cy="582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78030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533400"/>
            <a:ext cx="8991599" cy="575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78030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09600"/>
            <a:ext cx="89916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78030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86" y="1495425"/>
            <a:ext cx="8720514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7803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728663"/>
            <a:ext cx="8591550" cy="54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78030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533400"/>
            <a:ext cx="8915399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7803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99011"/>
            <a:ext cx="8382000" cy="5268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163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2925"/>
            <a:ext cx="9144000" cy="577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3138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738"/>
            <a:ext cx="9144000" cy="572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3138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6263"/>
            <a:ext cx="91440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3138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5313"/>
            <a:ext cx="9144000" cy="56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3138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0550"/>
            <a:ext cx="9144000" cy="567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31380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5313"/>
            <a:ext cx="9144000" cy="56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3138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76263"/>
            <a:ext cx="8915400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3138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581025"/>
            <a:ext cx="8629650" cy="56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3138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47688"/>
            <a:ext cx="8991600" cy="576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3138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44000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3138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866775"/>
            <a:ext cx="8591550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1635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6738"/>
            <a:ext cx="9144000" cy="572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3138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" y="762000"/>
            <a:ext cx="865632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163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738188"/>
            <a:ext cx="8505825" cy="53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163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714375"/>
            <a:ext cx="8820150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163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709613"/>
            <a:ext cx="874395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163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0</Words>
  <Application>Microsoft Office PowerPoint</Application>
  <PresentationFormat>On-screen Show (4:3)</PresentationFormat>
  <Paragraphs>0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lastModifiedBy>HOME</cp:lastModifiedBy>
  <cp:revision>13</cp:revision>
  <dcterms:created xsi:type="dcterms:W3CDTF">2018-12-29T11:28:39Z</dcterms:created>
  <dcterms:modified xsi:type="dcterms:W3CDTF">2018-12-29T17:58:36Z</dcterms:modified>
</cp:coreProperties>
</file>